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6" r:id="rId3"/>
    <p:sldId id="259" r:id="rId4"/>
    <p:sldId id="262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9" r:id="rId14"/>
    <p:sldId id="277" r:id="rId15"/>
    <p:sldId id="27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711" autoAdjust="0"/>
  </p:normalViewPr>
  <p:slideViewPr>
    <p:cSldViewPr>
      <p:cViewPr varScale="1">
        <p:scale>
          <a:sx n="70" d="100"/>
          <a:sy n="70" d="100"/>
        </p:scale>
        <p:origin x="136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785786" y="1357298"/>
            <a:ext cx="7643866" cy="350837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000" b="1" i="1" u="sng" dirty="0" smtClean="0">
                <a:latin typeface="Times New Roman" pitchFamily="18" charset="0"/>
                <a:cs typeface="Times New Roman" pitchFamily="18" charset="0"/>
              </a:rPr>
              <a:t>«биология»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используя 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слова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яблоня, лисичка, мох, хлоропласт, рожь, ягель, тигр, ряска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i="1" u="sng" dirty="0" smtClean="0">
                <a:latin typeface="Times New Roman" pitchFamily="18" charset="0"/>
                <a:cs typeface="Times New Roman" pitchFamily="18" charset="0"/>
              </a:rPr>
              <a:t>«…………» 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используя </a:t>
            </a:r>
            <a:r>
              <a:rPr lang="ru-RU" sz="3900" i="1" dirty="0" smtClean="0">
                <a:latin typeface="Times New Roman" pitchFamily="18" charset="0"/>
                <a:cs typeface="Times New Roman" pitchFamily="18" charset="0"/>
              </a:rPr>
              <a:t>слова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sz="3900" i="1" dirty="0" smtClean="0">
                <a:latin typeface="Times New Roman" pitchFamily="18" charset="0"/>
                <a:cs typeface="Times New Roman" pitchFamily="18" charset="0"/>
              </a:rPr>
              <a:t>жгутик, грибница, гифы, обабка.</a:t>
            </a:r>
            <a:endParaRPr lang="ru-RU" sz="3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030199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95460"/>
            <a:ext cx="7693002" cy="1728192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5. 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/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Выбрать </a:t>
            </a:r>
            <a:r>
              <a:rPr lang="ru-RU" sz="2800" dirty="0">
                <a:solidFill>
                  <a:srgbClr val="C00000"/>
                </a:solidFill>
              </a:rPr>
              <a:t>признаки, которые относятся к Мхам (</a:t>
            </a:r>
            <a:r>
              <a:rPr lang="ru-RU" sz="2800" b="1" dirty="0">
                <a:solidFill>
                  <a:srgbClr val="C00000"/>
                </a:solidFill>
              </a:rPr>
              <a:t>∩</a:t>
            </a:r>
            <a:r>
              <a:rPr lang="ru-RU" sz="2800" dirty="0">
                <a:solidFill>
                  <a:srgbClr val="C00000"/>
                </a:solidFill>
              </a:rPr>
              <a:t>) и признаки, которые </a:t>
            </a:r>
            <a:r>
              <a:rPr lang="ru-RU" sz="2800" dirty="0" smtClean="0">
                <a:solidFill>
                  <a:srgbClr val="C00000"/>
                </a:solidFill>
              </a:rPr>
              <a:t>относятся к Плаунам </a:t>
            </a:r>
            <a:r>
              <a:rPr lang="ru-RU" sz="2800" dirty="0">
                <a:solidFill>
                  <a:srgbClr val="C00000"/>
                </a:solidFill>
              </a:rPr>
              <a:t>(</a:t>
            </a:r>
            <a:r>
              <a:rPr lang="ru-RU" sz="2800" b="1" dirty="0">
                <a:solidFill>
                  <a:srgbClr val="C00000"/>
                </a:solidFill>
              </a:rPr>
              <a:t>─</a:t>
            </a:r>
            <a:r>
              <a:rPr lang="ru-RU" sz="2800" dirty="0">
                <a:solidFill>
                  <a:srgbClr val="C00000"/>
                </a:solidFill>
              </a:rPr>
              <a:t>).</a:t>
            </a:r>
            <a:br>
              <a:rPr lang="ru-RU" sz="2800" dirty="0">
                <a:solidFill>
                  <a:srgbClr val="C00000"/>
                </a:solidFill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844824"/>
            <a:ext cx="6777317" cy="468052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Высшие </a:t>
            </a:r>
            <a:r>
              <a:rPr lang="ru-RU" dirty="0"/>
              <a:t>растения.</a:t>
            </a:r>
            <a:endParaRPr lang="ru-RU" dirty="0"/>
          </a:p>
          <a:p>
            <a:r>
              <a:rPr lang="ru-RU" dirty="0"/>
              <a:t>Имеет стебель.</a:t>
            </a:r>
            <a:endParaRPr lang="ru-RU" dirty="0"/>
          </a:p>
          <a:p>
            <a:r>
              <a:rPr lang="ru-RU" dirty="0"/>
              <a:t>Есть придаточные корни.</a:t>
            </a:r>
            <a:endParaRPr lang="ru-RU" dirty="0"/>
          </a:p>
          <a:p>
            <a:r>
              <a:rPr lang="ru-RU" dirty="0"/>
              <a:t>Стебель ползучий.</a:t>
            </a:r>
            <a:endParaRPr lang="ru-RU" dirty="0"/>
          </a:p>
          <a:p>
            <a:r>
              <a:rPr lang="ru-RU" dirty="0"/>
              <a:t>Взрослое растение гаметофит.</a:t>
            </a:r>
            <a:endParaRPr lang="ru-RU" dirty="0"/>
          </a:p>
          <a:p>
            <a:r>
              <a:rPr lang="ru-RU" dirty="0"/>
              <a:t>По способу питания – автотрофы.</a:t>
            </a:r>
            <a:endParaRPr lang="ru-RU" dirty="0"/>
          </a:p>
          <a:p>
            <a:r>
              <a:rPr lang="ru-RU" dirty="0"/>
              <a:t>Взрослое растение спорофит.</a:t>
            </a:r>
            <a:endParaRPr lang="ru-RU" dirty="0"/>
          </a:p>
          <a:p>
            <a:r>
              <a:rPr lang="ru-RU" dirty="0"/>
              <a:t>Плохо развиты ткани.</a:t>
            </a:r>
            <a:endParaRPr lang="ru-RU" dirty="0"/>
          </a:p>
          <a:p>
            <a:r>
              <a:rPr lang="ru-RU" dirty="0"/>
              <a:t>Могут иметь ризоиды.</a:t>
            </a:r>
            <a:endParaRPr lang="ru-RU" dirty="0"/>
          </a:p>
          <a:p>
            <a:r>
              <a:rPr lang="ru-RU" dirty="0"/>
              <a:t>Образуется заросток.</a:t>
            </a:r>
            <a:endParaRPr lang="ru-RU" dirty="0"/>
          </a:p>
          <a:p>
            <a:r>
              <a:rPr lang="ru-RU" dirty="0"/>
              <a:t>Для оплодотворения нужна вода.</a:t>
            </a:r>
            <a:endParaRPr lang="ru-RU" dirty="0"/>
          </a:p>
          <a:p>
            <a:r>
              <a:rPr lang="ru-RU" dirty="0"/>
              <a:t>Предками были псилофиты.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642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Правильный ответ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∩∩─ </a:t>
            </a:r>
            <a:r>
              <a:rPr lang="ru-RU" dirty="0"/>
              <a:t>─ ∩∩─∩∩∩∩∩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endParaRPr lang="ru-RU" dirty="0"/>
          </a:p>
          <a:p>
            <a:r>
              <a:rPr lang="ru-RU" dirty="0"/>
              <a:t>Взаимопроверка</a:t>
            </a:r>
            <a:endParaRPr lang="ru-RU" dirty="0"/>
          </a:p>
          <a:p>
            <a:r>
              <a:rPr lang="ru-RU" b="1" dirty="0"/>
              <a:t>«3»</a:t>
            </a:r>
            <a:r>
              <a:rPr lang="ru-RU" dirty="0"/>
              <a:t> - 6-8 правильных ответов </a:t>
            </a:r>
            <a:endParaRPr lang="ru-RU" dirty="0"/>
          </a:p>
          <a:p>
            <a:r>
              <a:rPr lang="ru-RU" b="1" dirty="0"/>
              <a:t>«4»</a:t>
            </a:r>
            <a:r>
              <a:rPr lang="ru-RU" dirty="0"/>
              <a:t> – 9-11 правильных ответов.</a:t>
            </a:r>
            <a:endParaRPr lang="ru-RU" dirty="0"/>
          </a:p>
          <a:p>
            <a:r>
              <a:rPr lang="ru-RU" b="1" dirty="0"/>
              <a:t>«5»</a:t>
            </a:r>
            <a:r>
              <a:rPr lang="ru-RU" dirty="0"/>
              <a:t> – 12 правильных ответов.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021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7456674" cy="20882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6.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Установите соответствие между отделами растений и их представителями.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43492" y="2852936"/>
            <a:ext cx="6777317" cy="2979693"/>
          </a:xfrm>
        </p:spPr>
        <p:txBody>
          <a:bodyPr/>
          <a:lstStyle/>
          <a:p>
            <a:r>
              <a:rPr lang="ru-RU" b="1" dirty="0" smtClean="0"/>
              <a:t>Представители               Отделы</a:t>
            </a:r>
          </a:p>
          <a:p>
            <a:pPr marL="68580" indent="0">
              <a:buNone/>
            </a:pPr>
            <a:r>
              <a:rPr lang="ru-RU" dirty="0" smtClean="0"/>
              <a:t>А) сфагнум                 1) Моховидные</a:t>
            </a:r>
          </a:p>
          <a:p>
            <a:pPr marL="68580" indent="0">
              <a:buNone/>
            </a:pPr>
            <a:r>
              <a:rPr lang="ru-RU" dirty="0" smtClean="0"/>
              <a:t>Б) кукушкин лен           2) Плауновидные</a:t>
            </a:r>
          </a:p>
          <a:p>
            <a:pPr marL="68580" indent="0">
              <a:buNone/>
            </a:pPr>
            <a:r>
              <a:rPr lang="ru-RU" dirty="0" smtClean="0"/>
              <a:t>В) баранец</a:t>
            </a:r>
          </a:p>
          <a:p>
            <a:pPr marL="68580" indent="0">
              <a:buNone/>
            </a:pPr>
            <a:r>
              <a:rPr lang="ru-RU" dirty="0" smtClean="0"/>
              <a:t>Г) </a:t>
            </a:r>
            <a:r>
              <a:rPr lang="ru-RU" dirty="0" err="1" smtClean="0"/>
              <a:t>гилокомиум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57949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Правильные ответы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А) – 1</a:t>
            </a:r>
          </a:p>
          <a:p>
            <a:r>
              <a:rPr lang="ru-RU" dirty="0" smtClean="0"/>
              <a:t>Б) – 1</a:t>
            </a:r>
          </a:p>
          <a:p>
            <a:r>
              <a:rPr lang="ru-RU" dirty="0" smtClean="0"/>
              <a:t>В) – 2</a:t>
            </a:r>
          </a:p>
          <a:p>
            <a:r>
              <a:rPr lang="ru-RU" dirty="0" smtClean="0"/>
              <a:t>Г) - 1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382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7880391" cy="187220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7. 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Установите последовательность жизненного цикла папоротника начиная с образования спор.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492896"/>
            <a:ext cx="6777317" cy="3816424"/>
          </a:xfrm>
        </p:spPr>
        <p:txBody>
          <a:bodyPr/>
          <a:lstStyle/>
          <a:p>
            <a:pPr marL="68580" indent="0">
              <a:buNone/>
            </a:pPr>
            <a:r>
              <a:rPr lang="ru-RU" dirty="0" smtClean="0"/>
              <a:t>А) заросток-гаметофит</a:t>
            </a:r>
          </a:p>
          <a:p>
            <a:pPr marL="68580" indent="0">
              <a:buNone/>
            </a:pPr>
            <a:r>
              <a:rPr lang="ru-RU" dirty="0" smtClean="0"/>
              <a:t>Б)споры</a:t>
            </a:r>
          </a:p>
          <a:p>
            <a:pPr marL="68580" indent="0">
              <a:buNone/>
            </a:pPr>
            <a:r>
              <a:rPr lang="ru-RU" dirty="0" smtClean="0"/>
              <a:t>В) оплодотворение</a:t>
            </a:r>
          </a:p>
          <a:p>
            <a:pPr marL="68580" indent="0">
              <a:buNone/>
            </a:pPr>
            <a:r>
              <a:rPr lang="ru-RU" dirty="0" smtClean="0"/>
              <a:t>Г) половые клетки</a:t>
            </a:r>
          </a:p>
          <a:p>
            <a:pPr marL="68580" indent="0">
              <a:buNone/>
            </a:pPr>
            <a:r>
              <a:rPr lang="ru-RU" dirty="0" smtClean="0"/>
              <a:t>Д)взрослое растение-спорофит</a:t>
            </a:r>
          </a:p>
          <a:p>
            <a:pPr marL="68580" indent="0">
              <a:buNone/>
            </a:pPr>
            <a:r>
              <a:rPr lang="ru-RU" dirty="0" smtClean="0"/>
              <a:t>Е) зигота</a:t>
            </a:r>
          </a:p>
          <a:p>
            <a:pPr marL="68580" indent="0">
              <a:buNone/>
            </a:pPr>
            <a:r>
              <a:rPr lang="ru-RU" dirty="0" smtClean="0"/>
              <a:t>Ж) молодое растение-спорофит</a:t>
            </a:r>
          </a:p>
          <a:p>
            <a:pPr marL="68580" indent="0">
              <a:buNone/>
            </a:pPr>
            <a:r>
              <a:rPr lang="ru-RU" dirty="0" smtClean="0"/>
              <a:t>Б А Г В Е Ж 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676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ru-RU" sz="3600" b="1" dirty="0"/>
              <a:t>Б А Г В Е Ж Д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125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71612"/>
            <a:ext cx="8215370" cy="32585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Девиз урока:</a:t>
            </a:r>
            <a:r>
              <a:rPr lang="ru-RU" sz="53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300" dirty="0" smtClean="0">
                <a:solidFill>
                  <a:schemeClr val="tx1"/>
                </a:solidFill>
                <a:latin typeface="Monotype Corsiva" pitchFamily="66" charset="0"/>
                <a:cs typeface="Times New Roman" pitchFamily="18" charset="0"/>
              </a:rPr>
              <a:t>«Мало знать, надо и применять. Мало хотеть, надо и делать» </a:t>
            </a:r>
            <a:r>
              <a:rPr lang="ru-RU" sz="5300" dirty="0" smtClean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53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5300" dirty="0" smtClean="0">
                <a:latin typeface="Monotype Corsiva" pitchFamily="66" charset="0"/>
                <a:cs typeface="Times New Roman" pitchFamily="18" charset="0"/>
              </a:rPr>
              <a:t>                                                    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Гёте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0199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2780928"/>
            <a:ext cx="3643338" cy="35719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Обобщение и систематизация знаний по теме </a:t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Грибы, низшие и высшие споровые растения»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pic>
        <p:nvPicPr>
          <p:cNvPr id="8194" name="Picture 2" descr="http://4.bp.blogspot.com/_AWcTABK6gd8/TLIPxS9OEjI/AAAAAAAABWM/r7NLv7Of1RU/s1600/%D0%93%D1%80%D0%B8%D0%B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3" y="642918"/>
            <a:ext cx="3500461" cy="55721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731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00034" y="642918"/>
            <a:ext cx="8143932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Заполните пробелы: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1.Мертвыми органическими веществами питаются грибы -.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...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2.Питаются за счёт других живых организмов грибы - ….3. Плодовое тело шляпочного гриба образовано …...и ……4. Главная часть каждого гриба - …………..5. Мицелий гриба состоит из …………..6. Грибы питаются готовыми …………веществами.7.По строению мицелия (одно- или многоклеточный) и по времени его жизни грибы подразделяются на …………………… 8.Дрожжи размножаются …………. 9. Споры </a:t>
            </a:r>
            <a:r>
              <a:rPr kumimoji="0" 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пеницилла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образуются в специальных органах - ………..10. </a:t>
            </a:r>
            <a:r>
              <a:rPr kumimoji="0" 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Мукор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пеницилл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относят к ………… грибам. 11. Запасной углевод грибов - ……. 12.Грибковые заболевания человека и животных называются ………..13. Наиболее ядовитым грибом в наших широтах является……………………… 14. Бледная поганка, мухомор, желчный гриб - …………..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99391"/>
            <a:ext cx="6616640" cy="936104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1.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23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lavyanskaya-kultura.ru/images/photos/medium/article1104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14422"/>
            <a:ext cx="3786214" cy="3500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http://gribu.ru/sites/default/files/slovo/vedmin_krug-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071810"/>
            <a:ext cx="3857652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4643438" y="1714488"/>
            <a:ext cx="3926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Ведьмины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круги»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71422"/>
            <a:ext cx="7024744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2.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23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764704"/>
            <a:ext cx="6192688" cy="356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Слова – перевертыши.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Составьте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известные понятия по </a:t>
            </a: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теме водоросли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букв и слогов. </a:t>
            </a:r>
            <a:endParaRPr lang="ru-RU" sz="2800" b="1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 – хром -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ато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-…..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ды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и -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-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…..</a:t>
            </a: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ще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е» -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…..</a:t>
            </a: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о –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ры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»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-…..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-170322"/>
            <a:ext cx="7024744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3.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564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0688"/>
            <a:ext cx="7704856" cy="4020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3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Слова – перевертыши.</a:t>
            </a:r>
            <a:endParaRPr 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Составьте известные понятия по теме водоросли из букв и слогов. </a:t>
            </a: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«фор – хром - </a:t>
            </a:r>
            <a:r>
              <a:rPr lang="ru-RU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ато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- хроматофор  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ды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и - </a:t>
            </a:r>
            <a:r>
              <a:rPr lang="ru-RU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- ризоиды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</a:t>
            </a:r>
            <a:r>
              <a:rPr lang="ru-RU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ще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е» - слоевище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о – </a:t>
            </a:r>
            <a:r>
              <a:rPr lang="ru-RU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ры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» - зооспоры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6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628801"/>
            <a:ext cx="78488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Опишите роль главного фактора в размножении мхов.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60364"/>
            <a:ext cx="7024744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4.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43492" y="3501008"/>
            <a:ext cx="6777317" cy="233162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765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836712"/>
            <a:ext cx="6777317" cy="4995917"/>
          </a:xfrm>
        </p:spPr>
        <p:txBody>
          <a:bodyPr/>
          <a:lstStyle/>
          <a:p>
            <a:r>
              <a:rPr lang="ru-RU" b="1" dirty="0"/>
              <a:t>Это вода. Во-первых, чтобы произошло оплодотворение, необходима вода, которая помогает сперматозоиду попасть к яйцеклетке. Во-вторых, протонема прорастает во влажной среде.</a:t>
            </a:r>
          </a:p>
        </p:txBody>
      </p:sp>
    </p:spTree>
    <p:extLst>
      <p:ext uri="{BB962C8B-B14F-4D97-AF65-F5344CB8AC3E}">
        <p14:creationId xmlns:p14="http://schemas.microsoft.com/office/powerpoint/2010/main" val="60553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198</TotalTime>
  <Words>347</Words>
  <Application>Microsoft Office PowerPoint</Application>
  <PresentationFormat>Экран (4:3)</PresentationFormat>
  <Paragraphs>69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Calibri</vt:lpstr>
      <vt:lpstr>Century Gothic</vt:lpstr>
      <vt:lpstr>Monotype Corsiva</vt:lpstr>
      <vt:lpstr>Times New Roman</vt:lpstr>
      <vt:lpstr>Wingdings 2</vt:lpstr>
      <vt:lpstr>Остин</vt:lpstr>
      <vt:lpstr>Презентация PowerPoint</vt:lpstr>
      <vt:lpstr>Девиз урока: «Мало знать, надо и применять. Мало хотеть, надо и делать»                                                       Гёте</vt:lpstr>
      <vt:lpstr>Обобщение и систематизация знаний по теме  «Грибы, низшие и высшие споровые растения»</vt:lpstr>
      <vt:lpstr>1.</vt:lpstr>
      <vt:lpstr>2.</vt:lpstr>
      <vt:lpstr>3.</vt:lpstr>
      <vt:lpstr>Презентация PowerPoint</vt:lpstr>
      <vt:lpstr>4.</vt:lpstr>
      <vt:lpstr>Презентация PowerPoint</vt:lpstr>
      <vt:lpstr>5.   Выбрать признаки, которые относятся к Мхам (∩) и признаки, которые относятся к Плаунам (─). </vt:lpstr>
      <vt:lpstr>Правильный ответ  ∩∩─ ─ ∩∩─∩∩∩∩∩  </vt:lpstr>
      <vt:lpstr>6. Установите соответствие между отделами растений и их представителями.</vt:lpstr>
      <vt:lpstr>Правильные ответы</vt:lpstr>
      <vt:lpstr>7.  Установите последовательность жизненного цикла папоротника начиная с образования спор.</vt:lpstr>
      <vt:lpstr>Правильный ответ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Среда обитания организмов и ее факторы</dc:title>
  <dc:creator>Злой Папа</dc:creator>
  <cp:lastModifiedBy>user</cp:lastModifiedBy>
  <cp:revision>40</cp:revision>
  <dcterms:created xsi:type="dcterms:W3CDTF">2013-05-20T15:24:22Z</dcterms:created>
  <dcterms:modified xsi:type="dcterms:W3CDTF">2018-01-10T06:21:09Z</dcterms:modified>
</cp:coreProperties>
</file>