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175-2465-4AA5-A92E-5B935F003B46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18F2-E0ED-47FC-A136-F34DD89B2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16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175-2465-4AA5-A92E-5B935F003B46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18F2-E0ED-47FC-A136-F34DD89B2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32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175-2465-4AA5-A92E-5B935F003B46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18F2-E0ED-47FC-A136-F34DD89B2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87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175-2465-4AA5-A92E-5B935F003B46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18F2-E0ED-47FC-A136-F34DD89B2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273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175-2465-4AA5-A92E-5B935F003B46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18F2-E0ED-47FC-A136-F34DD89B2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8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175-2465-4AA5-A92E-5B935F003B46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18F2-E0ED-47FC-A136-F34DD89B2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16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175-2465-4AA5-A92E-5B935F003B46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18F2-E0ED-47FC-A136-F34DD89B2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849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175-2465-4AA5-A92E-5B935F003B46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18F2-E0ED-47FC-A136-F34DD89B2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395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175-2465-4AA5-A92E-5B935F003B46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18F2-E0ED-47FC-A136-F34DD89B2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402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175-2465-4AA5-A92E-5B935F003B46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18F2-E0ED-47FC-A136-F34DD89B2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18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175-2465-4AA5-A92E-5B935F003B46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18F2-E0ED-47FC-A136-F34DD89B2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69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29175-2465-4AA5-A92E-5B935F003B46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618F2-E0ED-47FC-A136-F34DD89B2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48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Угадай </a:t>
            </a:r>
            <a:r>
              <a:rPr lang="ru-RU" smtClean="0"/>
              <a:t>семейство растений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361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80728"/>
            <a:ext cx="3672408" cy="514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332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743600"/>
            <a:ext cx="3354572" cy="538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923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43" y="281438"/>
            <a:ext cx="3642605" cy="584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657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3528391" cy="521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866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54" y="1467236"/>
            <a:ext cx="6440914" cy="465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715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456029" cy="492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691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432048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830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4608512" cy="651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560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360513" cy="57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773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655" y="1600200"/>
            <a:ext cx="319869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86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052736"/>
            <a:ext cx="6034617" cy="507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1492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Угадай семейство растений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Угадай семейство</dc:title>
  <dc:creator>1</dc:creator>
  <cp:lastModifiedBy>1</cp:lastModifiedBy>
  <cp:revision>3</cp:revision>
  <dcterms:created xsi:type="dcterms:W3CDTF">2020-03-03T05:32:55Z</dcterms:created>
  <dcterms:modified xsi:type="dcterms:W3CDTF">2020-03-03T05:49:36Z</dcterms:modified>
</cp:coreProperties>
</file>