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411-DF73-4ECE-A322-6F4B14D8377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658-7257-48A9-9EDF-CA6B02640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6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411-DF73-4ECE-A322-6F4B14D8377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658-7257-48A9-9EDF-CA6B02640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2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411-DF73-4ECE-A322-6F4B14D8377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658-7257-48A9-9EDF-CA6B02640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0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411-DF73-4ECE-A322-6F4B14D8377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658-7257-48A9-9EDF-CA6B02640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6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411-DF73-4ECE-A322-6F4B14D8377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658-7257-48A9-9EDF-CA6B02640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5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411-DF73-4ECE-A322-6F4B14D8377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658-7257-48A9-9EDF-CA6B02640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30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411-DF73-4ECE-A322-6F4B14D8377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658-7257-48A9-9EDF-CA6B02640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411-DF73-4ECE-A322-6F4B14D8377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658-7257-48A9-9EDF-CA6B02640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7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411-DF73-4ECE-A322-6F4B14D8377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658-7257-48A9-9EDF-CA6B02640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6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411-DF73-4ECE-A322-6F4B14D8377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658-7257-48A9-9EDF-CA6B02640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3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E411-DF73-4ECE-A322-6F4B14D8377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658-7257-48A9-9EDF-CA6B02640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0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AE411-DF73-4ECE-A322-6F4B14D8377F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09658-7257-48A9-9EDF-CA6B02640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8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830"/>
            <a:ext cx="10342418" cy="66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3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436" y="-80602"/>
            <a:ext cx="10633363" cy="69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2.Соотнесите </a:t>
            </a:r>
            <a:r>
              <a:rPr lang="ru-RU" dirty="0"/>
              <a:t>методы изучения природы, </a:t>
            </a:r>
            <a:r>
              <a:rPr lang="ru-RU" dirty="0" err="1"/>
              <a:t>обозна</a:t>
            </a:r>
            <a:r>
              <a:rPr lang="ru-RU" dirty="0"/>
              <a:t>-</a:t>
            </a:r>
            <a:br>
              <a:rPr lang="ru-RU" dirty="0"/>
            </a:br>
            <a:r>
              <a:rPr lang="ru-RU" dirty="0" err="1"/>
              <a:t>ченные</a:t>
            </a:r>
            <a:r>
              <a:rPr lang="ru-RU" dirty="0"/>
              <a:t> в левом столбике, с их примерами из </a:t>
            </a:r>
            <a:r>
              <a:rPr lang="ru-RU" dirty="0" smtClean="0"/>
              <a:t>правого столбика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Методы исследования                                 Примеры</a:t>
            </a:r>
          </a:p>
          <a:p>
            <a:r>
              <a:rPr lang="ru-RU" dirty="0" smtClean="0"/>
              <a:t>Эксперимент                                 Определение температуры кипе-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</a:t>
            </a:r>
            <a:r>
              <a:rPr lang="ru-RU" dirty="0" err="1" smtClean="0"/>
              <a:t>ния</a:t>
            </a:r>
            <a:r>
              <a:rPr lang="ru-RU" dirty="0" smtClean="0"/>
              <a:t> подсолнечного масла</a:t>
            </a:r>
          </a:p>
          <a:p>
            <a:r>
              <a:rPr lang="ru-RU" dirty="0" smtClean="0"/>
              <a:t>Наблюдение                                  Голый слизень (моллюск) мед-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ленно ползет по листу капусты</a:t>
            </a:r>
          </a:p>
          <a:p>
            <a:r>
              <a:rPr lang="ru-RU" dirty="0" smtClean="0"/>
              <a:t>Измерение                                     Для получения высокого урожая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капусты в почву следует </a:t>
            </a:r>
            <a:r>
              <a:rPr lang="ru-RU" dirty="0" err="1" smtClean="0"/>
              <a:t>добав</a:t>
            </a:r>
            <a:r>
              <a:rPr lang="ru-RU" dirty="0" smtClean="0"/>
              <a:t>-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</a:t>
            </a:r>
            <a:r>
              <a:rPr lang="ru-RU" dirty="0" err="1" smtClean="0"/>
              <a:t>лять</a:t>
            </a:r>
            <a:r>
              <a:rPr lang="ru-RU" dirty="0" smtClean="0"/>
              <a:t> азотные удобрения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10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581" y="-40770"/>
            <a:ext cx="9531927" cy="71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+</a:t>
            </a:r>
          </a:p>
          <a:p>
            <a:r>
              <a:rPr lang="ru-RU" dirty="0" smtClean="0"/>
              <a:t>2. +</a:t>
            </a:r>
          </a:p>
          <a:p>
            <a:r>
              <a:rPr lang="ru-RU" dirty="0" smtClean="0"/>
              <a:t>3. +</a:t>
            </a:r>
          </a:p>
          <a:p>
            <a:r>
              <a:rPr lang="ru-RU" dirty="0" smtClean="0"/>
              <a:t>4. –</a:t>
            </a:r>
          </a:p>
          <a:p>
            <a:r>
              <a:rPr lang="ru-RU" dirty="0" smtClean="0"/>
              <a:t>5. –</a:t>
            </a:r>
          </a:p>
          <a:p>
            <a:r>
              <a:rPr lang="ru-RU" dirty="0" smtClean="0"/>
              <a:t>6. </a:t>
            </a:r>
            <a:r>
              <a:rPr lang="ru-RU" smtClean="0"/>
              <a:t>+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5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b="1" dirty="0" smtClean="0"/>
              <a:t>3. </a:t>
            </a:r>
            <a:r>
              <a:rPr lang="ru-RU" b="1" dirty="0"/>
              <a:t>Выразите свое согласие или несогласие с предложенными</a:t>
            </a:r>
          </a:p>
          <a:p>
            <a:r>
              <a:rPr lang="ru-RU" b="1" dirty="0"/>
              <a:t>заявлениями в виде значков «+» или «–».</a:t>
            </a:r>
          </a:p>
          <a:p>
            <a:r>
              <a:rPr lang="ru-RU" dirty="0"/>
              <a:t>А) Ученый Левенгук назвал камеры, полости, увиденные</a:t>
            </a:r>
          </a:p>
          <a:p>
            <a:r>
              <a:rPr lang="ru-RU" dirty="0"/>
              <a:t>на срезе коры пробкового дерева, клетками.</a:t>
            </a:r>
          </a:p>
          <a:p>
            <a:r>
              <a:rPr lang="ru-RU" dirty="0"/>
              <a:t>Б) Полужидкая масса, которая составляет основное со-</a:t>
            </a:r>
          </a:p>
          <a:p>
            <a:r>
              <a:rPr lang="ru-RU" dirty="0"/>
              <a:t>держание клетки, называется цитоплазмой.</a:t>
            </a:r>
          </a:p>
          <a:p>
            <a:r>
              <a:rPr lang="ru-RU" dirty="0"/>
              <a:t>В) Сеть трубочек в клетке отвечает за перемещение </a:t>
            </a:r>
            <a:r>
              <a:rPr lang="ru-RU" dirty="0" err="1"/>
              <a:t>ве</a:t>
            </a:r>
            <a:r>
              <a:rPr lang="ru-RU" dirty="0"/>
              <a:t>-</a:t>
            </a:r>
          </a:p>
          <a:p>
            <a:r>
              <a:rPr lang="ru-RU" dirty="0" err="1"/>
              <a:t>ществ</a:t>
            </a:r>
            <a:r>
              <a:rPr lang="ru-RU" dirty="0"/>
              <a:t> в клетке.</a:t>
            </a:r>
          </a:p>
          <a:p>
            <a:r>
              <a:rPr lang="ru-RU" dirty="0"/>
              <a:t>Г) Во многих клетках растений имеются хлоропласты,</a:t>
            </a:r>
          </a:p>
          <a:p>
            <a:r>
              <a:rPr lang="ru-RU" dirty="0"/>
              <a:t>органоиды красного цвета, так как в них содержится пигмент</a:t>
            </a:r>
          </a:p>
          <a:p>
            <a:r>
              <a:rPr lang="ru-RU" dirty="0"/>
              <a:t>хлорофилл.</a:t>
            </a:r>
          </a:p>
        </p:txBody>
      </p:sp>
    </p:spTree>
    <p:extLst>
      <p:ext uri="{BB962C8B-B14F-4D97-AF65-F5344CB8AC3E}">
        <p14:creationId xmlns:p14="http://schemas.microsoft.com/office/powerpoint/2010/main" val="75728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Покажите на модели клетки части клетки, выполняющие следующие функции: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PragmaticaSanPin"/>
              </a:rPr>
              <a:t>«Одежда» для </a:t>
            </a:r>
            <a:r>
              <a:rPr lang="ru-RU" sz="3200" dirty="0" smtClean="0">
                <a:latin typeface="PragmaticaSanPin"/>
              </a:rPr>
              <a:t>клетки</a:t>
            </a:r>
            <a:endParaRPr lang="ru-RU" sz="3200" dirty="0">
              <a:latin typeface="PragmaticaSanPin"/>
            </a:endParaRPr>
          </a:p>
          <a:p>
            <a:r>
              <a:rPr lang="ru-RU" sz="3200" dirty="0">
                <a:latin typeface="PragmaticaSanPin"/>
              </a:rPr>
              <a:t>Среда для органоидов </a:t>
            </a:r>
            <a:endParaRPr lang="ru-RU" sz="3200" dirty="0" smtClean="0">
              <a:latin typeface="PragmaticaSanPin"/>
            </a:endParaRPr>
          </a:p>
          <a:p>
            <a:r>
              <a:rPr lang="ru-RU" sz="3200" dirty="0" smtClean="0">
                <a:latin typeface="PragmaticaSanPin"/>
              </a:rPr>
              <a:t>Дыхание </a:t>
            </a:r>
          </a:p>
          <a:p>
            <a:r>
              <a:rPr lang="ru-RU" sz="3200" dirty="0" smtClean="0">
                <a:latin typeface="PragmaticaSanPin"/>
              </a:rPr>
              <a:t>Пищеварение </a:t>
            </a:r>
          </a:p>
          <a:p>
            <a:r>
              <a:rPr lang="ru-RU" sz="3200" dirty="0" smtClean="0">
                <a:latin typeface="PragmaticaSanPin"/>
              </a:rPr>
              <a:t>Образование </a:t>
            </a:r>
            <a:r>
              <a:rPr lang="ru-RU" sz="3200" dirty="0">
                <a:latin typeface="PragmaticaSanPin"/>
              </a:rPr>
              <a:t>питательных </a:t>
            </a:r>
            <a:r>
              <a:rPr lang="ru-RU" sz="3200" dirty="0" smtClean="0">
                <a:latin typeface="PragmaticaSanPin"/>
              </a:rPr>
              <a:t>веществ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057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20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172</Words>
  <Application>Microsoft Office PowerPoint</Application>
  <PresentationFormat>Произвольный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2.Соотнесите методы изучения природы, обозна- ченные в левом столбике, с их примерами из правого столбика</vt:lpstr>
      <vt:lpstr>Презентация PowerPoint</vt:lpstr>
      <vt:lpstr>Ключ</vt:lpstr>
      <vt:lpstr>Презентация PowerPoint</vt:lpstr>
      <vt:lpstr>Покажите на модели клетки части клетки, выполняющие следующие функции: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5</cp:revision>
  <dcterms:created xsi:type="dcterms:W3CDTF">2018-10-24T15:47:45Z</dcterms:created>
  <dcterms:modified xsi:type="dcterms:W3CDTF">2019-11-14T06:47:08Z</dcterms:modified>
</cp:coreProperties>
</file>