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EE5831C-33A1-413B-A91D-A9BBEFE580E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535DC1F-2A53-4087-90ED-C43DF98C2B2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Pictures\nebo-more-okean-bereg-ska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" y="116632"/>
            <a:ext cx="8955763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223" y="2585975"/>
            <a:ext cx="8364081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Интеллектуальная игра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«Моря и океаны»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525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731838"/>
            <a:ext cx="6192688" cy="5073426"/>
          </a:xfrm>
        </p:spPr>
      </p:pic>
    </p:spTree>
    <p:extLst>
      <p:ext uri="{BB962C8B-B14F-4D97-AF65-F5344CB8AC3E}">
        <p14:creationId xmlns:p14="http://schemas.microsoft.com/office/powerpoint/2010/main" val="2304427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764704"/>
            <a:ext cx="6480720" cy="5001418"/>
          </a:xfrm>
        </p:spPr>
      </p:pic>
    </p:spTree>
    <p:extLst>
      <p:ext uri="{BB962C8B-B14F-4D97-AF65-F5344CB8AC3E}">
        <p14:creationId xmlns:p14="http://schemas.microsoft.com/office/powerpoint/2010/main" val="1607026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31838"/>
            <a:ext cx="6624736" cy="5505474"/>
          </a:xfrm>
        </p:spPr>
      </p:pic>
    </p:spTree>
    <p:extLst>
      <p:ext uri="{BB962C8B-B14F-4D97-AF65-F5344CB8AC3E}">
        <p14:creationId xmlns:p14="http://schemas.microsoft.com/office/powerpoint/2010/main" val="444931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731838"/>
            <a:ext cx="6912768" cy="5145434"/>
          </a:xfrm>
        </p:spPr>
      </p:pic>
    </p:spTree>
    <p:extLst>
      <p:ext uri="{BB962C8B-B14F-4D97-AF65-F5344CB8AC3E}">
        <p14:creationId xmlns:p14="http://schemas.microsoft.com/office/powerpoint/2010/main" val="300905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46" y="731838"/>
            <a:ext cx="6150507" cy="5433466"/>
          </a:xfrm>
        </p:spPr>
      </p:pic>
    </p:spTree>
    <p:extLst>
      <p:ext uri="{BB962C8B-B14F-4D97-AF65-F5344CB8AC3E}">
        <p14:creationId xmlns:p14="http://schemas.microsoft.com/office/powerpoint/2010/main" val="15538191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6632"/>
            <a:ext cx="6707708" cy="6264696"/>
          </a:xfrm>
        </p:spPr>
      </p:pic>
    </p:spTree>
    <p:extLst>
      <p:ext uri="{BB962C8B-B14F-4D97-AF65-F5344CB8AC3E}">
        <p14:creationId xmlns:p14="http://schemas.microsoft.com/office/powerpoint/2010/main" val="2530743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310" y="731838"/>
            <a:ext cx="5685042" cy="4929410"/>
          </a:xfrm>
        </p:spPr>
      </p:pic>
    </p:spTree>
    <p:extLst>
      <p:ext uri="{BB962C8B-B14F-4D97-AF65-F5344CB8AC3E}">
        <p14:creationId xmlns:p14="http://schemas.microsoft.com/office/powerpoint/2010/main" val="905958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924944"/>
            <a:ext cx="7304599" cy="2583160"/>
          </a:xfrm>
        </p:spPr>
        <p:txBody>
          <a:bodyPr/>
          <a:lstStyle/>
          <a:p>
            <a:r>
              <a:rPr lang="ru-RU" dirty="0">
                <a:effectLst/>
              </a:rPr>
              <a:t>Конкурс 3.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«Песни </a:t>
            </a:r>
            <a:r>
              <a:rPr lang="ru-RU" dirty="0">
                <a:effectLst/>
              </a:rPr>
              <a:t>о </a:t>
            </a:r>
            <a:r>
              <a:rPr lang="ru-RU" dirty="0" smtClean="0">
                <a:effectLst/>
              </a:rPr>
              <a:t>море»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766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852936"/>
            <a:ext cx="7622232" cy="1143000"/>
          </a:xfrm>
        </p:spPr>
        <p:txBody>
          <a:bodyPr/>
          <a:lstStyle/>
          <a:p>
            <a:r>
              <a:rPr lang="ru-RU" dirty="0">
                <a:effectLst/>
              </a:rPr>
              <a:t>Конкурс 4.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«Найди </a:t>
            </a:r>
            <a:r>
              <a:rPr lang="ru-RU" dirty="0">
                <a:effectLst/>
              </a:rPr>
              <a:t>меня на </a:t>
            </a:r>
            <a:r>
              <a:rPr lang="ru-RU" dirty="0" smtClean="0">
                <a:effectLst/>
              </a:rPr>
              <a:t>карте»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088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84784"/>
            <a:ext cx="8229600" cy="2952328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Конкурс 1</a:t>
            </a:r>
            <a:br>
              <a:rPr lang="ru-RU" sz="5400" dirty="0" smtClean="0"/>
            </a:br>
            <a:r>
              <a:rPr lang="ru-RU" sz="5400" dirty="0" smtClean="0"/>
              <a:t>«Блиц опрос»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4869160"/>
            <a:ext cx="8229600" cy="125700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786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80928"/>
            <a:ext cx="7880663" cy="1143000"/>
          </a:xfrm>
        </p:spPr>
        <p:txBody>
          <a:bodyPr/>
          <a:lstStyle/>
          <a:p>
            <a:r>
              <a:rPr lang="ru-RU" dirty="0">
                <a:effectLst/>
              </a:rPr>
              <a:t>Конкурс  2.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«</a:t>
            </a:r>
            <a:r>
              <a:rPr lang="ru-RU" smtClean="0">
                <a:effectLst/>
              </a:rPr>
              <a:t>Морские обитатели»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190539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1621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731838"/>
            <a:ext cx="4176463" cy="5145434"/>
          </a:xfrm>
        </p:spPr>
      </p:pic>
    </p:spTree>
    <p:extLst>
      <p:ext uri="{BB962C8B-B14F-4D97-AF65-F5344CB8AC3E}">
        <p14:creationId xmlns:p14="http://schemas.microsoft.com/office/powerpoint/2010/main" val="3455567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150" y="731838"/>
            <a:ext cx="2706491" cy="5001418"/>
          </a:xfrm>
        </p:spPr>
      </p:pic>
    </p:spTree>
    <p:extLst>
      <p:ext uri="{BB962C8B-B14F-4D97-AF65-F5344CB8AC3E}">
        <p14:creationId xmlns:p14="http://schemas.microsoft.com/office/powerpoint/2010/main" val="3875432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444" y="731838"/>
            <a:ext cx="5826916" cy="5217442"/>
          </a:xfrm>
        </p:spPr>
      </p:pic>
    </p:spTree>
    <p:extLst>
      <p:ext uri="{BB962C8B-B14F-4D97-AF65-F5344CB8AC3E}">
        <p14:creationId xmlns:p14="http://schemas.microsoft.com/office/powerpoint/2010/main" val="677891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025" y="731838"/>
            <a:ext cx="5794343" cy="5145434"/>
          </a:xfrm>
        </p:spPr>
      </p:pic>
    </p:spTree>
    <p:extLst>
      <p:ext uri="{BB962C8B-B14F-4D97-AF65-F5344CB8AC3E}">
        <p14:creationId xmlns:p14="http://schemas.microsoft.com/office/powerpoint/2010/main" val="2618873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881" y="731838"/>
            <a:ext cx="4486399" cy="4783330"/>
          </a:xfrm>
        </p:spPr>
      </p:pic>
    </p:spTree>
    <p:extLst>
      <p:ext uri="{BB962C8B-B14F-4D97-AF65-F5344CB8AC3E}">
        <p14:creationId xmlns:p14="http://schemas.microsoft.com/office/powerpoint/2010/main" val="405037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982" y="731838"/>
            <a:ext cx="6426402" cy="4929410"/>
          </a:xfrm>
        </p:spPr>
      </p:pic>
    </p:spTree>
    <p:extLst>
      <p:ext uri="{BB962C8B-B14F-4D97-AF65-F5344CB8AC3E}">
        <p14:creationId xmlns:p14="http://schemas.microsoft.com/office/powerpoint/2010/main" val="80758768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139</TotalTime>
  <Words>13</Words>
  <Application>Microsoft Office PowerPoint</Application>
  <PresentationFormat>Экран (4:3)</PresentationFormat>
  <Paragraphs>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Georgia</vt:lpstr>
      <vt:lpstr>Trebuchet MS</vt:lpstr>
      <vt:lpstr>Воздушный поток</vt:lpstr>
      <vt:lpstr>Интеллектуальная игра «Моря и океаны»</vt:lpstr>
      <vt:lpstr>Конкурс 1 «Блиц опрос»</vt:lpstr>
      <vt:lpstr>Конкурс  2.  «Морские обитатели»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Конкурс 3.  «Песни о море»</vt:lpstr>
      <vt:lpstr>Конкурс 4.  «Найди меня на карте»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 «Моря и океаны»</dc:title>
  <dc:creator>1</dc:creator>
  <cp:lastModifiedBy>1</cp:lastModifiedBy>
  <cp:revision>4</cp:revision>
  <dcterms:created xsi:type="dcterms:W3CDTF">2019-04-24T05:11:29Z</dcterms:created>
  <dcterms:modified xsi:type="dcterms:W3CDTF">2019-04-24T08:54:54Z</dcterms:modified>
</cp:coreProperties>
</file>