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57" r:id="rId19"/>
    <p:sldId id="296" r:id="rId20"/>
    <p:sldId id="295" r:id="rId21"/>
    <p:sldId id="262" r:id="rId22"/>
    <p:sldId id="307" r:id="rId23"/>
    <p:sldId id="297" r:id="rId24"/>
    <p:sldId id="298" r:id="rId25"/>
    <p:sldId id="299" r:id="rId26"/>
    <p:sldId id="300" r:id="rId27"/>
    <p:sldId id="301" r:id="rId28"/>
    <p:sldId id="302" r:id="rId29"/>
    <p:sldId id="304" r:id="rId30"/>
    <p:sldId id="305" r:id="rId31"/>
    <p:sldId id="303" r:id="rId32"/>
    <p:sldId id="306" r:id="rId33"/>
    <p:sldId id="27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01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4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960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12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57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6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0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53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4122C-5BEE-4E2E-A1F2-9E5C05F68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04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964F6-74BE-4794-AA72-626063FC6F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970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B4FC-65E3-4AB0-90A6-A9DB9C2C3175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8987-17BB-4B1C-AD4E-F47F6B7A2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79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9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5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8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0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7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9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54819-3B1E-400D-809C-164DBB77B104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174A76-3AB3-42E7-B975-D0B850C2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7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0/120/29/120029399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7" y="706438"/>
            <a:ext cx="61912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7. </a:t>
            </a:r>
            <a:r>
              <a:rPr 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СМЕНА ВРЕМЕН ГОДА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7" name="Picture 7" descr="C:\Users\Вика\Desktop\depositphotos_39181595-stock-photo-four-seasons-collage-winter-spr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5520" y="1628801"/>
            <a:ext cx="8640960" cy="4303603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977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Не делают запасов,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охотятся на мелких животных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36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eaLnBrk="1" hangingPunct="1">
              <a:defRPr/>
            </a:pPr>
            <a:endParaRPr lang="ru-RU" sz="36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8312" name="WordArt 8"/>
          <p:cNvSpPr>
            <a:spLocks noChangeArrowheads="1" noChangeShapeType="1" noTextEdit="1"/>
          </p:cNvSpPr>
          <p:nvPr/>
        </p:nvSpPr>
        <p:spPr bwMode="auto">
          <a:xfrm>
            <a:off x="4511676" y="260350"/>
            <a:ext cx="3097213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8. </a:t>
            </a:r>
            <a:r>
              <a:rPr lang="ru-RU" sz="4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Лисы</a:t>
            </a:r>
          </a:p>
        </p:txBody>
      </p:sp>
      <p:pic>
        <p:nvPicPr>
          <p:cNvPr id="11269" name="Picture 20" descr="000183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1" y="1484314"/>
            <a:ext cx="4100513" cy="5113337"/>
          </a:xfrm>
        </p:spPr>
      </p:pic>
    </p:spTree>
    <p:extLst>
      <p:ext uri="{BB962C8B-B14F-4D97-AF65-F5344CB8AC3E}">
        <p14:creationId xmlns:p14="http://schemas.microsoft.com/office/powerpoint/2010/main" val="10683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557338"/>
            <a:ext cx="4038600" cy="4525962"/>
          </a:xfrm>
        </p:spPr>
        <p:txBody>
          <a:bodyPr/>
          <a:lstStyle/>
          <a:p>
            <a:pPr eaLnBrk="1" hangingPunct="1">
              <a:defRPr/>
            </a:pPr>
            <a:endParaRPr lang="ru-RU" sz="2800" dirty="0"/>
          </a:p>
          <a:p>
            <a:pPr eaLnBrk="1" hangingPunct="1">
              <a:defRPr/>
            </a:pPr>
            <a:endParaRPr lang="ru-RU" sz="2800" dirty="0"/>
          </a:p>
          <a:p>
            <a:pPr eaLnBrk="1" hangingPunct="1">
              <a:defRPr/>
            </a:pP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Делают запасы</a:t>
            </a:r>
          </a:p>
          <a:p>
            <a:pPr eaLnBrk="1" hangingPunct="1">
              <a:defRPr/>
            </a:pP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Меняют летнюю шубку на зимнюю</a:t>
            </a:r>
          </a:p>
          <a:p>
            <a:pPr eaLnBrk="1" hangingPunct="1">
              <a:defRPr/>
            </a:pPr>
            <a:endParaRPr lang="ru-RU" sz="2800" dirty="0"/>
          </a:p>
          <a:p>
            <a:pPr eaLnBrk="1" hangingPunct="1">
              <a:defRPr/>
            </a:pPr>
            <a:endParaRPr lang="ru-RU" sz="2800" dirty="0"/>
          </a:p>
        </p:txBody>
      </p:sp>
      <p:pic>
        <p:nvPicPr>
          <p:cNvPr id="12292" name="Picture 7" descr="000149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1557339"/>
            <a:ext cx="4176713" cy="4751387"/>
          </a:xfrm>
        </p:spPr>
      </p:pic>
      <p:sp>
        <p:nvSpPr>
          <p:cNvPr id="102409" name="WordArt 9"/>
          <p:cNvSpPr>
            <a:spLocks noChangeArrowheads="1" noChangeShapeType="1" noTextEdit="1"/>
          </p:cNvSpPr>
          <p:nvPr/>
        </p:nvSpPr>
        <p:spPr bwMode="auto">
          <a:xfrm>
            <a:off x="4583113" y="260350"/>
            <a:ext cx="4609231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9. </a:t>
            </a: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Белки</a:t>
            </a:r>
          </a:p>
        </p:txBody>
      </p:sp>
    </p:spTree>
    <p:extLst>
      <p:ext uri="{BB962C8B-B14F-4D97-AF65-F5344CB8AC3E}">
        <p14:creationId xmlns:p14="http://schemas.microsoft.com/office/powerpoint/2010/main" val="28716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628776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endParaRPr lang="ru-RU" sz="2800" dirty="0"/>
          </a:p>
          <a:p>
            <a:pPr eaLnBrk="1" hangingPunct="1">
              <a:defRPr/>
            </a:pPr>
            <a:endParaRPr lang="ru-RU" sz="2800" dirty="0"/>
          </a:p>
          <a:p>
            <a:pPr eaLnBrk="1" hangingPunct="1">
              <a:defRPr/>
            </a:pP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Изменение окраски меха (меняют серую шубку  на белую)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36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eaLnBrk="1" hangingPunct="1">
              <a:defRPr/>
            </a:pPr>
            <a:endParaRPr lang="ru-RU" sz="2800" dirty="0"/>
          </a:p>
        </p:txBody>
      </p:sp>
      <p:pic>
        <p:nvPicPr>
          <p:cNvPr id="13316" name="Picture 7" descr="000150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557339"/>
            <a:ext cx="4038600" cy="4967287"/>
          </a:xfrm>
        </p:spPr>
      </p:pic>
      <p:sp>
        <p:nvSpPr>
          <p:cNvPr id="104456" name="WordArt 8"/>
          <p:cNvSpPr>
            <a:spLocks noChangeArrowheads="1" noChangeShapeType="1" noTextEdit="1"/>
          </p:cNvSpPr>
          <p:nvPr/>
        </p:nvSpPr>
        <p:spPr bwMode="auto">
          <a:xfrm>
            <a:off x="4367213" y="260350"/>
            <a:ext cx="460910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10. </a:t>
            </a:r>
            <a:r>
              <a:rPr lang="ru-RU" sz="4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Зайцы</a:t>
            </a:r>
          </a:p>
        </p:txBody>
      </p:sp>
    </p:spTree>
    <p:extLst>
      <p:ext uri="{BB962C8B-B14F-4D97-AF65-F5344CB8AC3E}">
        <p14:creationId xmlns:p14="http://schemas.microsoft.com/office/powerpoint/2010/main" val="28569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</a:rPr>
              <a:t>11. Смена дня и ночи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1" name="Picture 7" descr="000393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412875"/>
            <a:ext cx="5473700" cy="5111750"/>
          </a:xfrm>
        </p:spPr>
      </p:pic>
    </p:spTree>
    <p:extLst>
      <p:ext uri="{BB962C8B-B14F-4D97-AF65-F5344CB8AC3E}">
        <p14:creationId xmlns:p14="http://schemas.microsoft.com/office/powerpoint/2010/main" val="5499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12. </a:t>
            </a:r>
            <a:r>
              <a:rPr 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Остаются зелёными под снегом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7" descr="b_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412875"/>
            <a:ext cx="39528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K3236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8" y="1412876"/>
            <a:ext cx="3960812" cy="4537075"/>
          </a:xfrm>
        </p:spPr>
      </p:pic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2927351" y="6092826"/>
            <a:ext cx="1863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00"/>
                </a:solidFill>
              </a:rPr>
              <a:t>Брусника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7299325" y="6092826"/>
            <a:ext cx="1525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00"/>
                </a:solidFill>
              </a:rPr>
              <a:t>Клюква</a:t>
            </a:r>
          </a:p>
        </p:txBody>
      </p:sp>
    </p:spTree>
    <p:extLst>
      <p:ext uri="{BB962C8B-B14F-4D97-AF65-F5344CB8AC3E}">
        <p14:creationId xmlns:p14="http://schemas.microsoft.com/office/powerpoint/2010/main" val="140037779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13.  Эти птицы прилетают к нам с севера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420938"/>
            <a:ext cx="3598862" cy="316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8" y="1916113"/>
            <a:ext cx="3384550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835275" y="570071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00"/>
                </a:solidFill>
              </a:rPr>
              <a:t>Снегири</a:t>
            </a: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6867525" y="6061076"/>
            <a:ext cx="2332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00"/>
                </a:solidFill>
              </a:rPr>
              <a:t>Свиристель</a:t>
            </a:r>
          </a:p>
        </p:txBody>
      </p:sp>
    </p:spTree>
    <p:extLst>
      <p:ext uri="{BB962C8B-B14F-4D97-AF65-F5344CB8AC3E}">
        <p14:creationId xmlns:p14="http://schemas.microsoft.com/office/powerpoint/2010/main" val="356266010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1" y="620713"/>
            <a:ext cx="3967163" cy="3600450"/>
          </a:xfrm>
        </p:spPr>
        <p:txBody>
          <a:bodyPr/>
          <a:lstStyle/>
          <a:p>
            <a:pPr eaLnBrk="1" hangingPunct="1">
              <a:defRPr/>
            </a:pPr>
            <a:endParaRPr lang="ru-RU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14. </a:t>
            </a: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 спит,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охотится на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сонных рыб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/>
          </a:p>
        </p:txBody>
      </p:sp>
      <p:pic>
        <p:nvPicPr>
          <p:cNvPr id="17413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060576"/>
            <a:ext cx="38909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6940550" y="5268913"/>
            <a:ext cx="2179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0000"/>
                </a:solidFill>
              </a:rPr>
              <a:t>Щука</a:t>
            </a:r>
          </a:p>
        </p:txBody>
      </p:sp>
    </p:spTree>
    <p:extLst>
      <p:ext uri="{BB962C8B-B14F-4D97-AF65-F5344CB8AC3E}">
        <p14:creationId xmlns:p14="http://schemas.microsoft.com/office/powerpoint/2010/main" val="3728506021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81210"/>
            <a:ext cx="8911687" cy="847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Географический диктант по теме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«Науки о земле»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57325"/>
            <a:ext cx="8915400" cy="50863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1</a:t>
            </a:r>
            <a:r>
              <a:rPr lang="ru-RU" sz="2400" b="1" dirty="0" smtClean="0">
                <a:solidFill>
                  <a:schemeClr val="tx1"/>
                </a:solidFill>
              </a:rPr>
              <a:t>. Как </a:t>
            </a:r>
            <a:r>
              <a:rPr lang="ru-RU" sz="2400" b="1" dirty="0">
                <a:solidFill>
                  <a:schemeClr val="tx1"/>
                </a:solidFill>
              </a:rPr>
              <a:t>называли природу в старину? 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2. Что  </a:t>
            </a:r>
            <a:r>
              <a:rPr lang="ru-RU" sz="2400" b="1" dirty="0">
                <a:solidFill>
                  <a:schemeClr val="tx1"/>
                </a:solidFill>
              </a:rPr>
              <a:t>в переводе с греческого обозначает «логос»?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3. Эта </a:t>
            </a:r>
            <a:r>
              <a:rPr lang="ru-RU" sz="2400" b="1" dirty="0">
                <a:solidFill>
                  <a:schemeClr val="tx1"/>
                </a:solidFill>
              </a:rPr>
              <a:t>наука изучает происхождение , строение и движение небесных тел?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4. Наука </a:t>
            </a:r>
            <a:r>
              <a:rPr lang="ru-RU" sz="2400" b="1" dirty="0">
                <a:solidFill>
                  <a:schemeClr val="tx1"/>
                </a:solidFill>
              </a:rPr>
              <a:t>о веществах и их превращениях? 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5. В </a:t>
            </a:r>
            <a:r>
              <a:rPr lang="ru-RU" sz="2400" b="1" dirty="0">
                <a:solidFill>
                  <a:schemeClr val="tx1"/>
                </a:solidFill>
              </a:rPr>
              <a:t>переводе с греческого языка эта наука означает учение о живых организмах. О какой науке идёт речь? 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6. Наука </a:t>
            </a:r>
            <a:r>
              <a:rPr lang="ru-RU" sz="2400" b="1" dirty="0">
                <a:solidFill>
                  <a:schemeClr val="tx1"/>
                </a:solidFill>
              </a:rPr>
              <a:t>, изучающая разнообразные явления природы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7. Эта </a:t>
            </a:r>
            <a:r>
              <a:rPr lang="ru-RU" sz="2400" b="1" dirty="0">
                <a:solidFill>
                  <a:schemeClr val="tx1"/>
                </a:solidFill>
              </a:rPr>
              <a:t>наука возникла как часть биологии. Сейчас это самостоятельная наука о природном доме человечества?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8. Эта </a:t>
            </a:r>
            <a:r>
              <a:rPr lang="ru-RU" sz="2400" b="1" dirty="0">
                <a:solidFill>
                  <a:schemeClr val="tx1"/>
                </a:solidFill>
              </a:rPr>
              <a:t>наука описывает нашу планету и в переводе с греческого означает «землеописание»? </a:t>
            </a:r>
          </a:p>
        </p:txBody>
      </p:sp>
    </p:spTree>
    <p:extLst>
      <p:ext uri="{BB962C8B-B14F-4D97-AF65-F5344CB8AC3E}">
        <p14:creationId xmlns:p14="http://schemas.microsoft.com/office/powerpoint/2010/main" val="1501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Науки о природе.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Составим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27011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27" y="249381"/>
            <a:ext cx="11842509" cy="66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69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09" y="748145"/>
            <a:ext cx="10257704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1" y="624109"/>
            <a:ext cx="9828212" cy="28256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Вопросы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1. </a:t>
            </a:r>
            <a:r>
              <a:rPr lang="ru-RU" b="1" dirty="0" smtClean="0">
                <a:solidFill>
                  <a:srgbClr val="002060"/>
                </a:solidFill>
              </a:rPr>
              <a:t>Какие разделы есть в географии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2. </a:t>
            </a:r>
            <a:r>
              <a:rPr lang="ru-RU" b="1" dirty="0" smtClean="0">
                <a:solidFill>
                  <a:srgbClr val="002060"/>
                </a:solidFill>
              </a:rPr>
              <a:t>Чем различаются эти два раздела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990108"/>
            <a:ext cx="8915400" cy="1921113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ea typeface="+mj-ea"/>
                <a:cs typeface="+mj-cs"/>
              </a:rPr>
              <a:t>Определите какие из наук, изображенных на доске относятся к физической географии а какие к экономической.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5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713" y="0"/>
            <a:ext cx="10508343" cy="689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методы изучения природы вы знаете?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9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chemeClr val="hlink"/>
                </a:solidFill>
              </a:rPr>
              <a:t>Какой метод изображен</a:t>
            </a:r>
          </a:p>
        </p:txBody>
      </p:sp>
      <p:pic>
        <p:nvPicPr>
          <p:cNvPr id="13314" name="Picture 6" descr="карта м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87713" y="2492375"/>
            <a:ext cx="2303462" cy="1919288"/>
          </a:xfrm>
        </p:spPr>
      </p:pic>
      <p:pic>
        <p:nvPicPr>
          <p:cNvPr id="13315" name="Picture 7" descr="i9 карт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5000" t="9557" r="5682" b="9778"/>
          <a:stretch>
            <a:fillRect/>
          </a:stretch>
        </p:blipFill>
        <p:spPr>
          <a:xfrm>
            <a:off x="6959600" y="2492376"/>
            <a:ext cx="2160588" cy="1789113"/>
          </a:xfrm>
        </p:spPr>
      </p:pic>
    </p:spTree>
    <p:extLst>
      <p:ext uri="{BB962C8B-B14F-4D97-AF65-F5344CB8AC3E}">
        <p14:creationId xmlns:p14="http://schemas.microsoft.com/office/powerpoint/2010/main" val="35110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1919288" y="4762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hlink"/>
                </a:solidFill>
              </a:rPr>
              <a:t>Какой метод изображен</a:t>
            </a:r>
          </a:p>
        </p:txBody>
      </p:sp>
      <p:pic>
        <p:nvPicPr>
          <p:cNvPr id="14338" name="Picture 7" descr="i15 урал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719514" y="2205038"/>
            <a:ext cx="2066925" cy="1428750"/>
          </a:xfrm>
        </p:spPr>
      </p:pic>
      <p:pic>
        <p:nvPicPr>
          <p:cNvPr id="14339" name="Picture 8" descr="i16 кавказ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l="3712" t="5112" r="3488"/>
          <a:stretch>
            <a:fillRect/>
          </a:stretch>
        </p:blipFill>
        <p:spPr>
          <a:xfrm>
            <a:off x="3719513" y="4365626"/>
            <a:ext cx="2087562" cy="1355725"/>
          </a:xfrm>
        </p:spPr>
      </p:pic>
      <p:pic>
        <p:nvPicPr>
          <p:cNvPr id="14340" name="Picture 9" descr="i сранение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175500" y="2708276"/>
            <a:ext cx="1657350" cy="1933575"/>
          </a:xfrm>
        </p:spPr>
      </p:pic>
    </p:spTree>
    <p:extLst>
      <p:ext uri="{BB962C8B-B14F-4D97-AF65-F5344CB8AC3E}">
        <p14:creationId xmlns:p14="http://schemas.microsoft.com/office/powerpoint/2010/main" val="26858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chemeClr val="hlink"/>
                </a:solidFill>
              </a:rPr>
              <a:t>Какой метод изображен</a:t>
            </a:r>
          </a:p>
        </p:txBody>
      </p:sp>
      <p:sp>
        <p:nvSpPr>
          <p:cNvPr id="15362" name="Rectangle 5"/>
          <p:cNvSpPr>
            <a:spLocks noGrp="1"/>
          </p:cNvSpPr>
          <p:nvPr>
            <p:ph sz="quarter" idx="4294967295"/>
          </p:nvPr>
        </p:nvSpPr>
        <p:spPr>
          <a:xfrm>
            <a:off x="6167438" y="1628775"/>
            <a:ext cx="4038600" cy="2185988"/>
          </a:xfrm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pic>
        <p:nvPicPr>
          <p:cNvPr id="15363" name="Picture 7" descr="i5 описание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527800" y="1989139"/>
            <a:ext cx="2305050" cy="1584325"/>
          </a:xfrm>
        </p:spPr>
      </p:pic>
      <p:pic>
        <p:nvPicPr>
          <p:cNvPr id="15364" name="Picture 8" descr="i6 опис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150" y="2276475"/>
            <a:ext cx="187325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527800" y="4292600"/>
            <a:ext cx="2286000" cy="1524000"/>
          </a:xfrm>
        </p:spPr>
      </p:pic>
    </p:spTree>
    <p:extLst>
      <p:ext uri="{BB962C8B-B14F-4D97-AF65-F5344CB8AC3E}">
        <p14:creationId xmlns:p14="http://schemas.microsoft.com/office/powerpoint/2010/main" val="17494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chemeClr val="hlink"/>
                </a:solidFill>
              </a:rPr>
              <a:t>Какой метод изображен</a:t>
            </a:r>
          </a:p>
        </p:txBody>
      </p:sp>
      <p:sp>
        <p:nvSpPr>
          <p:cNvPr id="16386" name="Rectangle 5"/>
          <p:cNvSpPr>
            <a:spLocks noGrp="1"/>
          </p:cNvSpPr>
          <p:nvPr>
            <p:ph sz="half" idx="4294967295"/>
          </p:nvPr>
        </p:nvSpPr>
        <p:spPr>
          <a:xfrm>
            <a:off x="6172200" y="1600201"/>
            <a:ext cx="4038600" cy="4525963"/>
          </a:xfrm>
        </p:spPr>
        <p:txBody>
          <a:bodyPr/>
          <a:lstStyle/>
          <a:p>
            <a:endParaRPr lang="ru-RU" sz="2800">
              <a:latin typeface="Times New Roman" pitchFamily="18" charset="0"/>
            </a:endParaRPr>
          </a:p>
        </p:txBody>
      </p:sp>
      <p:pic>
        <p:nvPicPr>
          <p:cNvPr id="16387" name="Picture 6" descr="диаграмм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56363" y="2673350"/>
            <a:ext cx="3606800" cy="2705100"/>
          </a:xfrm>
        </p:spPr>
      </p:pic>
      <p:pic>
        <p:nvPicPr>
          <p:cNvPr id="16388" name="Picture 7" descr="график тем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2889" y="2492376"/>
            <a:ext cx="2376487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1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hlink"/>
                </a:solidFill>
              </a:rPr>
              <a:t>Какой метод изображен</a:t>
            </a:r>
          </a:p>
        </p:txBody>
      </p:sp>
      <p:pic>
        <p:nvPicPr>
          <p:cNvPr id="17410" name="Picture 6" descr="i17 снимо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7350" y="2276476"/>
            <a:ext cx="2736850" cy="2005013"/>
          </a:xfrm>
        </p:spPr>
      </p:pic>
      <p:pic>
        <p:nvPicPr>
          <p:cNvPr id="17411" name="Picture 7" descr="i18 сним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43701" y="2276476"/>
            <a:ext cx="2663825" cy="2005013"/>
          </a:xfrm>
        </p:spPr>
      </p:pic>
    </p:spTree>
    <p:extLst>
      <p:ext uri="{BB962C8B-B14F-4D97-AF65-F5344CB8AC3E}">
        <p14:creationId xmlns:p14="http://schemas.microsoft.com/office/powerpoint/2010/main" val="25524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71480"/>
            <a:ext cx="8229600" cy="35719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М</a:t>
            </a:r>
            <a:r>
              <a:rPr lang="ru-RU" sz="3200" b="1" i="1" dirty="0" smtClean="0">
                <a:solidFill>
                  <a:srgbClr val="C00000"/>
                </a:solidFill>
              </a:rPr>
              <a:t>аршрут путешествия какого народа показан на карте?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User\Рабочий стол\уроки творческой сети\путешественники\map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510" y="1857364"/>
            <a:ext cx="4000936" cy="4934464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финикийцы по выгодной цене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0" y="1857364"/>
            <a:ext cx="37147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8578" y="1857364"/>
            <a:ext cx="1246909" cy="276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08050"/>
            <a:ext cx="7772400" cy="2520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6600FF"/>
                </a:solidFill>
              </a:rPr>
              <a:t> </a:t>
            </a:r>
            <a:br>
              <a:rPr lang="ru-RU" dirty="0" smtClean="0">
                <a:solidFill>
                  <a:srgbClr val="6600FF"/>
                </a:solidFill>
              </a:rPr>
            </a:br>
            <a:r>
              <a:rPr lang="ru-RU" dirty="0" smtClean="0">
                <a:solidFill>
                  <a:srgbClr val="6600FF"/>
                </a:solidFill>
              </a:rPr>
              <a:t/>
            </a:r>
            <a:br>
              <a:rPr lang="ru-RU" dirty="0" smtClean="0">
                <a:solidFill>
                  <a:srgbClr val="6600FF"/>
                </a:solidFill>
              </a:rPr>
            </a:br>
            <a:r>
              <a:rPr lang="ru-RU" dirty="0" smtClean="0">
                <a:solidFill>
                  <a:srgbClr val="6600FF"/>
                </a:solidFill>
              </a:rPr>
              <a:t>Явления природы</a:t>
            </a:r>
            <a:br>
              <a:rPr lang="ru-RU" dirty="0" smtClean="0">
                <a:solidFill>
                  <a:srgbClr val="6600FF"/>
                </a:solidFill>
              </a:rPr>
            </a:br>
            <a:endParaRPr lang="ru-RU" dirty="0" smtClean="0">
              <a:solidFill>
                <a:srgbClr val="6600FF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24564" y="4292601"/>
            <a:ext cx="3959225" cy="1800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4000" dirty="0">
                <a:solidFill>
                  <a:srgbClr val="000099"/>
                </a:solidFill>
              </a:rPr>
              <a:t>Биологические явления</a:t>
            </a:r>
          </a:p>
        </p:txBody>
      </p:sp>
      <p:pic>
        <p:nvPicPr>
          <p:cNvPr id="3076" name="Picture 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620714"/>
            <a:ext cx="244792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6"/>
          <p:cNvSpPr>
            <a:spLocks noChangeArrowheads="1" noChangeShapeType="1" noTextEdit="1"/>
          </p:cNvSpPr>
          <p:nvPr/>
        </p:nvSpPr>
        <p:spPr bwMode="auto">
          <a:xfrm>
            <a:off x="2338389" y="1196975"/>
            <a:ext cx="7515225" cy="280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 rot="10789791" flipV="1">
            <a:off x="3935413" y="401638"/>
            <a:ext cx="6337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Char char="ü"/>
            </a:pPr>
            <a:r>
              <a:rPr lang="en-US" altLang="ru-RU" sz="2400" b="1">
                <a:solidFill>
                  <a:schemeClr val="bg1"/>
                </a:solidFill>
              </a:rPr>
              <a:t> </a:t>
            </a:r>
            <a:r>
              <a:rPr lang="ru-RU" altLang="ru-RU" sz="2400" b="1" i="1">
                <a:solidFill>
                  <a:schemeClr val="bg1"/>
                </a:solidFill>
              </a:rPr>
              <a:t>Распределить процессы, происходящие в природе, по группам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008438" y="2636839"/>
            <a:ext cx="863600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959601" y="2781301"/>
            <a:ext cx="936625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2063750" y="4292601"/>
            <a:ext cx="3384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0099"/>
                </a:solidFill>
              </a:rPr>
              <a:t>Физические явления</a:t>
            </a: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7967664" y="47244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7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72788" y="1142985"/>
            <a:ext cx="2786082" cy="550072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omic Sans MS" pitchFamily="66" charset="0"/>
              </a:rPr>
              <a:t>Потерявшиеся” имена: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800" b="1" dirty="0" err="1">
                <a:solidFill>
                  <a:srgbClr val="C00000"/>
                </a:solidFill>
                <a:latin typeface="Comic Sans MS" pitchFamily="66" charset="0"/>
              </a:rPr>
              <a:t>Васко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 да Гама, </a:t>
            </a:r>
            <a:b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Геродот,</a:t>
            </a:r>
            <a:b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Барталамео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err="1">
                <a:solidFill>
                  <a:srgbClr val="C00000"/>
                </a:solidFill>
                <a:latin typeface="Comic Sans MS" pitchFamily="66" charset="0"/>
              </a:rPr>
              <a:t>Диаш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,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 Марко Поло, </a:t>
            </a:r>
            <a:r>
              <a:rPr lang="ru-RU" sz="2800" b="1" dirty="0" err="1">
                <a:solidFill>
                  <a:srgbClr val="C00000"/>
                </a:solidFill>
                <a:latin typeface="Comic Sans MS" pitchFamily="66" charset="0"/>
              </a:rPr>
              <a:t>Пифей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, Эратосфен.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1524000" y="1142985"/>
            <a:ext cx="6948264" cy="42148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 География – наука о Земле. Название этой науке дал греческий ученый _________. Выдающимися путешественниками были древние греки 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___________и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_________, которые в своих путешествиях собирали интересные сведения о народах, описывали природу неизвестных стран. В 1271 году через Средиземное море, по долинам реки Тигр до Персидского залива, через пустыни и горы Центральной Азии 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_________со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своим отцом и дядей проложил торговый путь в Китай. Но настоящим временем географии стала эпоха Великих географических открытий (конец XV – начало XVII в). Европейцы искали морской путь в богатые страны Востока. Экспедиция _________отправилась на поиски водного пути в Индию вокруг Африки. А открыть морской путь в Индию удалось экспедиции во Главе с _______ . </a:t>
            </a:r>
          </a:p>
          <a:p>
            <a:endParaRPr lang="ru-RU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5716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Восстановите первоначальный текст, подбирая имена, предложенные после текста. 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какого мореплавателя показано </a:t>
            </a:r>
            <a:r>
              <a:rPr lang="ru-RU" dirty="0" err="1" smtClean="0"/>
              <a:t>накарте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171" y="1905000"/>
            <a:ext cx="7758658" cy="48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Путешествие какого мореплавателя показано </a:t>
            </a:r>
            <a:r>
              <a:rPr lang="ru-RU" dirty="0" err="1"/>
              <a:t>накарте</a:t>
            </a:r>
            <a:r>
              <a:rPr lang="ru-RU" dirty="0"/>
              <a:t>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86" y="1905000"/>
            <a:ext cx="8615924" cy="4800600"/>
          </a:xfrm>
        </p:spPr>
      </p:pic>
    </p:spTree>
    <p:extLst>
      <p:ext uri="{BB962C8B-B14F-4D97-AF65-F5344CB8AC3E}">
        <p14:creationId xmlns:p14="http://schemas.microsoft.com/office/powerpoint/2010/main" val="36914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новых встреч!!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www.frmjudo.com/fr/wp-content/uploads/2013/10/diplome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0"/>
              </a:clrFrom>
              <a:clrTo>
                <a:srgbClr val="FCF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41" y="1734823"/>
            <a:ext cx="4575175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Рано темнеет</a:t>
            </a:r>
          </a:p>
        </p:txBody>
      </p:sp>
      <p:pic>
        <p:nvPicPr>
          <p:cNvPr id="409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412875"/>
            <a:ext cx="8064500" cy="5111750"/>
          </a:xfrm>
        </p:spPr>
      </p:pic>
    </p:spTree>
    <p:extLst>
      <p:ext uri="{BB962C8B-B14F-4D97-AF65-F5344CB8AC3E}">
        <p14:creationId xmlns:p14="http://schemas.microsoft.com/office/powerpoint/2010/main" val="2698277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Замерзают водоемы</a:t>
            </a:r>
          </a:p>
        </p:txBody>
      </p:sp>
      <p:pic>
        <p:nvPicPr>
          <p:cNvPr id="5123" name="Picture 3" descr="picture"/>
          <p:cNvPicPr preferRelativeResize="0">
            <a:picLocks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484314"/>
            <a:ext cx="8135937" cy="5113337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553082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9097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6167438" y="1628775"/>
            <a:ext cx="4032250" cy="381635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6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76250"/>
            <a:ext cx="4752975" cy="5976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6672264" y="3429000"/>
            <a:ext cx="39957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3. ДЕРЕВЬЯ сбрасывают листву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04968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 Земля покрывается снежным покровом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4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557338"/>
            <a:ext cx="8207375" cy="511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326668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9097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6167438" y="1628775"/>
            <a:ext cx="4032250" cy="381635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7663" y="312739"/>
            <a:ext cx="4989512" cy="6211887"/>
          </a:xfrm>
        </p:spPr>
      </p:pic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1774825" y="1773239"/>
            <a:ext cx="3384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5. Остаются зелёными</a:t>
            </a:r>
          </a:p>
        </p:txBody>
      </p:sp>
    </p:spTree>
    <p:extLst>
      <p:ext uri="{BB962C8B-B14F-4D97-AF65-F5344CB8AC3E}">
        <p14:creationId xmlns:p14="http://schemas.microsoft.com/office/powerpoint/2010/main" val="1767354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67438" y="1844676"/>
            <a:ext cx="4500562" cy="4525963"/>
          </a:xfrm>
        </p:spPr>
        <p:txBody>
          <a:bodyPr/>
          <a:lstStyle/>
          <a:p>
            <a:pPr eaLnBrk="1" hangingPunct="1">
              <a:defRPr/>
            </a:pPr>
            <a:endParaRPr lang="ru-RU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8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Запасают жир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Впадают в спячку в берлоге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40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20" name="Picture 9" descr="000157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600201"/>
            <a:ext cx="3681412" cy="4924425"/>
          </a:xfrm>
        </p:spPr>
      </p:pic>
      <p:sp>
        <p:nvSpPr>
          <p:cNvPr id="96266" name="WordArt 10"/>
          <p:cNvSpPr>
            <a:spLocks noChangeArrowheads="1" noChangeShapeType="1" noTextEdit="1"/>
          </p:cNvSpPr>
          <p:nvPr/>
        </p:nvSpPr>
        <p:spPr bwMode="auto">
          <a:xfrm>
            <a:off x="3863976" y="260351"/>
            <a:ext cx="511234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Медведи</a:t>
            </a:r>
          </a:p>
        </p:txBody>
      </p:sp>
    </p:spTree>
    <p:extLst>
      <p:ext uri="{BB962C8B-B14F-4D97-AF65-F5344CB8AC3E}">
        <p14:creationId xmlns:p14="http://schemas.microsoft.com/office/powerpoint/2010/main" val="27462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</TotalTime>
  <Words>440</Words>
  <Application>Microsoft Office PowerPoint</Application>
  <PresentationFormat>Широкоэкранный</PresentationFormat>
  <Paragraphs>67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Century Gothic</vt:lpstr>
      <vt:lpstr>Comic Sans MS</vt:lpstr>
      <vt:lpstr>Monotype Corsiva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   Явления природы </vt:lpstr>
      <vt:lpstr>1. Рано темнеет</vt:lpstr>
      <vt:lpstr>2. Замерзают водоемы</vt:lpstr>
      <vt:lpstr>Презентация PowerPoint</vt:lpstr>
      <vt:lpstr>4. Земля покрывается снежным покровом</vt:lpstr>
      <vt:lpstr>Презентация PowerPoint</vt:lpstr>
      <vt:lpstr>Презентация PowerPoint</vt:lpstr>
      <vt:lpstr>7. СМЕНА ВРЕМЕН ГОДА</vt:lpstr>
      <vt:lpstr>Презентация PowerPoint</vt:lpstr>
      <vt:lpstr>Презентация PowerPoint</vt:lpstr>
      <vt:lpstr>Презентация PowerPoint</vt:lpstr>
      <vt:lpstr>11. Смена дня и ночи</vt:lpstr>
      <vt:lpstr>12. Остаются зелёными под снегом</vt:lpstr>
      <vt:lpstr>13.  Эти птицы прилетают к нам с севера</vt:lpstr>
      <vt:lpstr>Презентация PowerPoint</vt:lpstr>
      <vt:lpstr>Географический диктант по теме  «Науки о земле»</vt:lpstr>
      <vt:lpstr>Науки о природе. </vt:lpstr>
      <vt:lpstr>Презентация PowerPoint</vt:lpstr>
      <vt:lpstr>Вопросы: 1. Какие разделы есть в географии? 2. Чем различаются эти два раздела?  </vt:lpstr>
      <vt:lpstr>Презентация PowerPoint</vt:lpstr>
      <vt:lpstr>Какие методы изучения природы вы знаете?</vt:lpstr>
      <vt:lpstr>Какой метод изображен</vt:lpstr>
      <vt:lpstr>Какой метод изображен</vt:lpstr>
      <vt:lpstr>Какой метод изображен</vt:lpstr>
      <vt:lpstr>Какой метод изображен</vt:lpstr>
      <vt:lpstr>Какой метод изображен</vt:lpstr>
      <vt:lpstr>Маршрут путешествия какого народа показан на карте?</vt:lpstr>
      <vt:lpstr>Потерявшиеся” имена:  Васко да Гама,  Геродот, Барталамео Диаш, Марко Поло, Пифей, Эратосфен. </vt:lpstr>
      <vt:lpstr>Путешествие какого мореплавателя показано накарте?</vt:lpstr>
      <vt:lpstr>Путешествие какого мореплавателя показано накарте?</vt:lpstr>
      <vt:lpstr>До новых встреч!!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Белоус</dc:creator>
  <cp:lastModifiedBy>Пользователь Windows</cp:lastModifiedBy>
  <cp:revision>18</cp:revision>
  <dcterms:created xsi:type="dcterms:W3CDTF">2015-09-16T15:52:17Z</dcterms:created>
  <dcterms:modified xsi:type="dcterms:W3CDTF">2018-10-25T17:27:21Z</dcterms:modified>
</cp:coreProperties>
</file>